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TT Commons Black" panose="02000503020000020004" pitchFamily="2" charset="-52"/>
      <p:bold r:id="rId12"/>
    </p:embeddedFont>
    <p:embeddedFont>
      <p:font typeface="TT Commons Black Italic" panose="02000503020000090004" pitchFamily="2" charset="-52"/>
      <p:boldItalic r:id="rId13"/>
    </p:embeddedFont>
    <p:embeddedFont>
      <p:font typeface="TT Commons Bold Italic" panose="02000806030000090004" pitchFamily="2" charset="-52"/>
      <p:boldItalic r:id="rId14"/>
    </p:embeddedFont>
    <p:embeddedFont>
      <p:font typeface="TT Commons Italic" panose="02000506030000090004" pitchFamily="2" charset="-52"/>
      <p:italic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71CAD2-A5EA-444F-8ABA-F404D0C602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728132-371A-4641-94D1-64B6D6A8F4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746B8F-E22F-4ABA-885E-B0C74DD56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32D835-AE3E-4042-BABC-6A39EB4A4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3179C0-7E11-4870-830F-65D6F3BE2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7581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B98F05-6CBB-4BCC-8DC7-BA2B3F05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059B360-D990-4141-BF87-3F38909AE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DD5A45-0193-4AAE-9DF6-5D675BDB8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8374F8-6E61-430F-A64F-F3168E4A5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4A04AE-1634-42B4-9536-E5791BA06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6581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AD7B79D-89AB-4B8D-90C2-3FC8ABBF68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A66065E-4F59-46AF-83A5-5C580DD057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32CB47-BE86-4F3A-A43A-C8E3B943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6FD1A5-4EA9-439C-AE30-72E2F3D56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8AAD41-8065-4371-AB95-E54882A4F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2333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71DE05-97EC-4D98-BD8F-EC28F3375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78B2E7-3B48-4036-A2CE-F8045AA58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026EAD6-B765-4F8F-B7E5-2A4A3FCE1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9D9C81-BE4F-4FFD-AE23-2CDE4FD37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0630AB-022D-414B-9BCA-E68A20F0D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2633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D39798-6881-482B-8551-433C621F6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D20598-7408-4425-87CC-57030E102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62AF19-5D93-43C7-81E8-C944FD5EE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9D2092-88A3-4723-A4F0-002D919CD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870350-40B4-4477-B4F6-AD8B444C6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3085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1D8C76-E74D-40B8-A83A-999924D9C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5CF590B-DB71-40DE-B91F-667705C784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112694F-DA32-447E-BCB3-BCC6A291D9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6F1481-5095-4C67-A03A-E15373EA5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286C03-34AA-4BA4-9980-49A47785D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DADE92-103B-4FAC-B294-FA9F9A138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108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84981E-3A69-44C2-A250-288EBD295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9031071-D366-45ED-9F98-E41720E92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74D4CF0-87ED-482F-98A1-943C469D97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7A44ABE-110C-43EC-A16A-43E1A87C50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B3F4124-F1BE-4C88-B030-45CD74325F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3CDACBF-4ABA-4414-88A3-5F29AAC79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692722E-1A84-404D-8317-D77860CA7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7710239-369F-4F47-925D-67D78681D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986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91871-37BC-49E1-A7AB-5FD4679F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1D2FB6B-A843-44BF-B829-B761C4D2F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026D4F5-80D9-4E5A-9959-3A2423DAA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9797CDA-997A-45B4-BCBB-E16B3EA8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1755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6ED72AE-09AF-4AAE-9B5D-35094AC43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9E235AF-FACA-44DE-A2EE-8178B0CE7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2E2451B-0A83-4CDD-8A2C-8703110BA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196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74E34-99F6-429C-8B22-20FEAFD9C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BD6F0A-D75C-439F-B885-437F7B0C7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481078F-1DEE-492F-A840-0FAAA0340D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F74FA44-5A81-447E-899E-8B61C4621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F7BFF2-91D4-48EE-99BE-D2B335CB3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129ABB-3297-40A5-8E6E-FF7184C21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6213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1F7258-9E6C-4418-84A4-C1C35B755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A626A11-A1D5-4F26-9047-8C96E4D6F9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58CA74E-5532-4F0B-BEBF-632528794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CAEE70B-376D-491D-91CC-825D364BD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FF9714A-86C6-4C46-B640-CFD2E0100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9766BE-D773-419C-B586-22D837E21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8317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8BB041-2BE4-41F8-BE28-379A5D320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430439-75BA-4D92-A7D0-7C3910092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371AA5-6630-4A7E-8D87-9C6EE8918B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D1F29-4B71-4152-A301-F1D4E67F2DF7}" type="datetimeFigureOut">
              <a:rPr lang="ru-RU" smtClean="0"/>
              <a:t>20.01.2024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E78BCD-DF10-4632-8FDF-A0AD78757D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836576-6404-4237-ACC6-3F5541BE3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A28B5-38BD-4825-B964-66150709B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2988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8A39AD-36A1-4930-B5C0-BDE683049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25775"/>
            <a:ext cx="9144000" cy="2387600"/>
          </a:xfrm>
        </p:spPr>
        <p:txBody>
          <a:bodyPr>
            <a:normAutofit/>
          </a:bodyPr>
          <a:lstStyle/>
          <a:p>
            <a:r>
              <a:rPr lang="ru-RU" sz="7200" dirty="0">
                <a:latin typeface="TT Commons Black" panose="02000503020000020004" pitchFamily="2" charset="-52"/>
              </a:rPr>
              <a:t>Лабиринт Минотавра</a:t>
            </a:r>
          </a:p>
        </p:txBody>
      </p:sp>
    </p:spTree>
    <p:extLst>
      <p:ext uri="{BB962C8B-B14F-4D97-AF65-F5344CB8AC3E}">
        <p14:creationId xmlns:p14="http://schemas.microsoft.com/office/powerpoint/2010/main" val="1948371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8A60AF-4998-48FB-A513-527D1077B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932" y="20271"/>
            <a:ext cx="105156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latin typeface="TT Commons Black Italic" panose="02000503020000090004" pitchFamily="2" charset="-52"/>
              </a:rPr>
              <a:t>Установка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90471C-D03F-4B6A-B3C5-23B4EB4D2E86}"/>
              </a:ext>
            </a:extLst>
          </p:cNvPr>
          <p:cNvSpPr txBox="1"/>
          <p:nvPr/>
        </p:nvSpPr>
        <p:spPr>
          <a:xfrm>
            <a:off x="546847" y="21156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8FBEA7B-6A59-4354-8F5D-5BF9A1E13F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617" y="1563356"/>
            <a:ext cx="677418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3200" b="0" i="0" u="none" strike="noStrike" cap="none" normalizeH="0" baseline="0" dirty="0">
                <a:ln>
                  <a:noFill/>
                </a:ln>
                <a:effectLst/>
                <a:latin typeface="TT Commons Bold Italic" panose="02000806030000090004" pitchFamily="2" charset="-52"/>
              </a:rPr>
              <a:t>1. Скопируйте репозиторий: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effectLst/>
              <a:latin typeface="TT Commons Bold Italic" panose="02000806030000090004" pitchFamily="2" charset="-5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  <a:latin typeface="TT Commons Bold Italic" panose="02000806030000090004" pitchFamily="2" charset="-52"/>
              </a:rPr>
              <a:t>git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  <a:latin typeface="TT Commons Bold Italic" panose="02000806030000090004" pitchFamily="2" charset="-52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  <a:latin typeface="TT Commons Bold Italic" panose="02000806030000090004" pitchFamily="2" charset="-52"/>
              </a:rPr>
              <a:t>clone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  <a:latin typeface="TT Commons Bold Italic" panose="02000806030000090004" pitchFamily="2" charset="-52"/>
              </a:rPr>
              <a:t> https://github.com/KuznetsovVolodya/git_project2</a:t>
            </a:r>
            <a:endParaRPr kumimoji="0" lang="ru-RU" altLang="ru-RU" sz="3200" b="0" i="0" u="none" strike="noStrike" cap="none" normalizeH="0" baseline="0" dirty="0">
              <a:ln>
                <a:noFill/>
              </a:ln>
              <a:effectLst/>
              <a:latin typeface="TT Commons Bold Italic" panose="02000806030000090004" pitchFamily="2" charset="-5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3200" b="0" i="0" u="none" strike="noStrike" cap="none" normalizeH="0" baseline="0" dirty="0">
                <a:ln>
                  <a:noFill/>
                </a:ln>
                <a:effectLst/>
                <a:latin typeface="TT Commons Bold Italic" panose="02000806030000090004" pitchFamily="2" charset="-52"/>
              </a:rPr>
              <a:t>2. Установите файл requirements.txt: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effectLst/>
              <a:latin typeface="TT Commons Bold Italic" panose="02000806030000090004" pitchFamily="2" charset="-5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  <a:latin typeface="TT Commons Bold Italic" panose="02000806030000090004" pitchFamily="2" charset="-52"/>
              </a:rPr>
              <a:t>pip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  <a:latin typeface="TT Commons Bold Italic" panose="02000806030000090004" pitchFamily="2" charset="-52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  <a:latin typeface="TT Commons Bold Italic" panose="02000806030000090004" pitchFamily="2" charset="-52"/>
              </a:rPr>
              <a:t>install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  <a:latin typeface="TT Commons Bold Italic" panose="02000806030000090004" pitchFamily="2" charset="-52"/>
              </a:rPr>
              <a:t> -r requirements.txt</a:t>
            </a:r>
            <a:endParaRPr kumimoji="0" lang="ru-RU" altLang="ru-RU" sz="3200" b="0" i="0" u="none" strike="noStrike" cap="none" normalizeH="0" baseline="0" dirty="0">
              <a:ln>
                <a:noFill/>
              </a:ln>
              <a:effectLst/>
              <a:latin typeface="TT Commons Bold Italic" panose="02000806030000090004" pitchFamily="2" charset="-5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3200" b="0" i="0" u="none" strike="noStrike" cap="none" normalizeH="0" baseline="0" dirty="0">
                <a:ln>
                  <a:noFill/>
                </a:ln>
                <a:effectLst/>
                <a:latin typeface="TT Commons Bold Italic" panose="02000806030000090004" pitchFamily="2" charset="-52"/>
              </a:rPr>
              <a:t>3. Запустить файл main.py: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effectLst/>
              <a:latin typeface="TT Commons Bold Italic" panose="02000806030000090004" pitchFamily="2" charset="-5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  <a:latin typeface="TT Commons Bold Italic" panose="02000806030000090004" pitchFamily="2" charset="-52"/>
              </a:rPr>
              <a:t>python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  <a:latin typeface="TT Commons Bold Italic" panose="02000806030000090004" pitchFamily="2" charset="-52"/>
              </a:rPr>
              <a:t> main.py</a:t>
            </a:r>
            <a:endParaRPr kumimoji="0" lang="ru-RU" altLang="ru-RU" sz="4400" b="0" i="0" u="none" strike="noStrike" cap="none" normalizeH="0" baseline="0" dirty="0">
              <a:ln>
                <a:noFill/>
              </a:ln>
              <a:effectLst/>
              <a:latin typeface="TT Commons Bold Italic" panose="02000806030000090004" pitchFamily="2" charset="-52"/>
            </a:endParaRPr>
          </a:p>
        </p:txBody>
      </p:sp>
      <p:pic>
        <p:nvPicPr>
          <p:cNvPr id="1028" name="Picture 4" descr="Катит камень в гору - что за мем, где Сизиф поднимает камень ...">
            <a:extLst>
              <a:ext uri="{FF2B5EF4-FFF2-40B4-BE49-F238E27FC236}">
                <a16:creationId xmlns:a16="http://schemas.microsoft.com/office/drawing/2014/main" id="{22DF2DB8-942F-403F-8A04-7FCA8AFBD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243483" y="1325873"/>
            <a:ext cx="4177649" cy="27832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9739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01B96A-F099-46EA-8D90-74B7BF9C7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636" y="0"/>
            <a:ext cx="10515600" cy="1325563"/>
          </a:xfrm>
        </p:spPr>
        <p:txBody>
          <a:bodyPr/>
          <a:lstStyle/>
          <a:p>
            <a:r>
              <a:rPr lang="ru-RU" dirty="0">
                <a:latin typeface="TT Commons Black Italic" panose="02000503020000090004" pitchFamily="2" charset="-52"/>
              </a:rPr>
              <a:t>Геймплей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0CBEC5-D380-4320-8170-3BE29CCE7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0235"/>
            <a:ext cx="10515600" cy="528263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000" dirty="0">
                <a:latin typeface="TT Commons Italic" panose="02000506030000090004" pitchFamily="2" charset="-52"/>
              </a:rPr>
              <a:t>Игра представляет собой лабиринт, где игрок передвигается по полю, стремясь добраться до его центра, отгадывая загадки, пока его преследует минотавр. Сам лабиринт создан с помощью клетчатого поля (сами ячейки) и спрайтов (стенки); представлено несколько вариантов расстановки, они выбираются случайным образом. Снизу находятся два счётчика количества оставшихся клеток, на которое можно пойти за текущий ход: для игрока и минотавра (обнуляются после окончания хода). Все загадки сохранены в </a:t>
            </a:r>
            <a:r>
              <a:rPr lang="ru-RU" sz="2000" dirty="0" err="1">
                <a:latin typeface="TT Commons Italic" panose="02000506030000090004" pitchFamily="2" charset="-52"/>
              </a:rPr>
              <a:t>SQLite</a:t>
            </a:r>
            <a:r>
              <a:rPr lang="ru-RU" sz="2000" dirty="0">
                <a:latin typeface="TT Commons Italic" panose="02000506030000090004" pitchFamily="2" charset="-52"/>
              </a:rPr>
              <a:t>-базе данных.</a:t>
            </a:r>
          </a:p>
          <a:p>
            <a:pPr marL="0" indent="0">
              <a:buNone/>
            </a:pPr>
            <a:r>
              <a:rPr lang="ru-RU" sz="2000" dirty="0">
                <a:latin typeface="TT Commons Italic" panose="02000506030000090004" pitchFamily="2" charset="-52"/>
              </a:rPr>
              <a:t>Ход игрока протекает следующим образом: Когда игрок встаёт на клетку (последняя клетка за ход), перед ним открывается поле с загадкой (диалог PyQT5). Если ответ им дан верный (ответ вносится в специальное поле, которое проверяется с помощью </a:t>
            </a:r>
            <a:r>
              <a:rPr lang="ru-RU" sz="2000" dirty="0" err="1">
                <a:latin typeface="TT Commons Italic" panose="02000506030000090004" pitchFamily="2" charset="-52"/>
              </a:rPr>
              <a:t>pymorphy</a:t>
            </a:r>
            <a:r>
              <a:rPr lang="ru-RU" sz="2000" dirty="0">
                <a:latin typeface="TT Commons Italic" panose="02000506030000090004" pitchFamily="2" charset="-52"/>
              </a:rPr>
              <a:t>), количество клеток, которые можно пройти за ход, увеличивается на один (изначально - 1 клетка за ход, максимум - пять), если неправильный - уменьшается на 1 (вплоть до 1), а количество ходов минотавра - увеличивается на один(изначально - также 1 клетка, предела нет). Перед каждым ходом поля, на которые можно пойти, подсвечиваются зелёным (те, доступ к которым не перекрыт стенками; ходить по диагонали нельзя). Перемещения осуществляются клавишами.</a:t>
            </a:r>
          </a:p>
          <a:p>
            <a:pPr marL="0" indent="0">
              <a:buNone/>
            </a:pPr>
            <a:r>
              <a:rPr lang="ru-RU" sz="2000" dirty="0">
                <a:latin typeface="TT Commons Italic" panose="02000506030000090004" pitchFamily="2" charset="-52"/>
              </a:rPr>
              <a:t>Минотавр стартует из центра лабиринта и двигается случайным образом(</a:t>
            </a:r>
            <a:r>
              <a:rPr lang="ru-RU" sz="2000" dirty="0" err="1">
                <a:latin typeface="TT Commons Italic" panose="02000506030000090004" pitchFamily="2" charset="-52"/>
              </a:rPr>
              <a:t>random</a:t>
            </a:r>
            <a:r>
              <a:rPr lang="ru-RU" sz="2000" dirty="0">
                <a:latin typeface="TT Commons Italic" panose="02000506030000090004" pitchFamily="2" charset="-52"/>
              </a:rPr>
              <a:t> определяет ячейку - из тех, доступ к которым не преградили стены). Если он оказывается на одной клетке с игроком - тот проигрывает (проходить через клетку, на которой находится минотавр, также нельзя).</a:t>
            </a:r>
          </a:p>
          <a:p>
            <a:pPr marL="0" indent="0">
              <a:buNone/>
            </a:pPr>
            <a:r>
              <a:rPr lang="ru-RU" sz="2000" dirty="0">
                <a:latin typeface="TT Commons Italic" panose="02000506030000090004" pitchFamily="2" charset="-52"/>
              </a:rPr>
              <a:t>Цель игры - добраться до выхода с наименьшим количеством ошибок, т.к. они повышают вероятность столкновения с минотавром.</a:t>
            </a:r>
          </a:p>
        </p:txBody>
      </p:sp>
    </p:spTree>
    <p:extLst>
      <p:ext uri="{BB962C8B-B14F-4D97-AF65-F5344CB8AC3E}">
        <p14:creationId xmlns:p14="http://schemas.microsoft.com/office/powerpoint/2010/main" val="1330323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617199-1759-4DDE-A0DC-C0663F32B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90805"/>
            <a:ext cx="10515600" cy="1325563"/>
          </a:xfrm>
        </p:spPr>
        <p:txBody>
          <a:bodyPr/>
          <a:lstStyle/>
          <a:p>
            <a:r>
              <a:rPr lang="ru-RU" dirty="0">
                <a:latin typeface="TT Commons Black Italic" panose="02000503020000090004" pitchFamily="2" charset="-52"/>
              </a:rPr>
              <a:t>Варианты</a:t>
            </a:r>
            <a:r>
              <a:rPr lang="ru-RU" dirty="0"/>
              <a:t> </a:t>
            </a:r>
            <a:r>
              <a:rPr lang="ru-RU" dirty="0">
                <a:latin typeface="TT Commons Black Italic" panose="02000503020000090004" pitchFamily="2" charset="-52"/>
              </a:rPr>
              <a:t>концовок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6408C9F-61B5-46CD-9E8B-ABC3A6FEED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948" y="1497014"/>
            <a:ext cx="3389898" cy="34650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0EB73F3-F563-4173-AF64-1295A70780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026" y="1497015"/>
            <a:ext cx="3399948" cy="34650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26469EC-11B1-404D-A21B-C905D0D4C8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154" y="1456691"/>
            <a:ext cx="3493249" cy="35456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03826E5-9177-4D48-B7C8-693196D0812C}"/>
              </a:ext>
            </a:extLst>
          </p:cNvPr>
          <p:cNvSpPr txBox="1"/>
          <p:nvPr/>
        </p:nvSpPr>
        <p:spPr>
          <a:xfrm>
            <a:off x="886460" y="5176319"/>
            <a:ext cx="6141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T Commons Italic" panose="02000506030000090004" pitchFamily="2" charset="-52"/>
              </a:rPr>
              <a:t>Минотавр поймал вас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258F08-939F-456A-A152-6DCDA090193A}"/>
              </a:ext>
            </a:extLst>
          </p:cNvPr>
          <p:cNvSpPr txBox="1"/>
          <p:nvPr/>
        </p:nvSpPr>
        <p:spPr>
          <a:xfrm>
            <a:off x="4500880" y="5176319"/>
            <a:ext cx="6141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/>
              <a:t>Вы собрали </a:t>
            </a:r>
            <a:r>
              <a:rPr lang="ru-RU">
                <a:latin typeface="TT Commons Italic" panose="02000506030000090004" pitchFamily="2" charset="-52"/>
              </a:rPr>
              <a:t>недостаточно</a:t>
            </a:r>
            <a:r>
              <a:rPr lang="ru-RU"/>
              <a:t> баллов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2FA82A-2FD9-477F-B9A8-8F0F0D587F78}"/>
              </a:ext>
            </a:extLst>
          </p:cNvPr>
          <p:cNvSpPr txBox="1"/>
          <p:nvPr/>
        </p:nvSpPr>
        <p:spPr>
          <a:xfrm>
            <a:off x="9390380" y="5176319"/>
            <a:ext cx="6106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Вы победили</a:t>
            </a:r>
          </a:p>
        </p:txBody>
      </p:sp>
    </p:spTree>
    <p:extLst>
      <p:ext uri="{BB962C8B-B14F-4D97-AF65-F5344CB8AC3E}">
        <p14:creationId xmlns:p14="http://schemas.microsoft.com/office/powerpoint/2010/main" val="115616576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343</Words>
  <Application>Microsoft Office PowerPoint</Application>
  <PresentationFormat>Широкоэкранный</PresentationFormat>
  <Paragraphs>17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12" baseType="lpstr">
      <vt:lpstr>Calibri Light</vt:lpstr>
      <vt:lpstr>TT Commons Black</vt:lpstr>
      <vt:lpstr>Calibri</vt:lpstr>
      <vt:lpstr>TT Commons Italic</vt:lpstr>
      <vt:lpstr>Arial</vt:lpstr>
      <vt:lpstr>TT Commons Black Italic</vt:lpstr>
      <vt:lpstr>TT Commons Bold Italic</vt:lpstr>
      <vt:lpstr>Тема Office</vt:lpstr>
      <vt:lpstr>Лабиринт Минотавра</vt:lpstr>
      <vt:lpstr>Установка</vt:lpstr>
      <vt:lpstr>Геймплей</vt:lpstr>
      <vt:lpstr>Варианты концовок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Лабиринт Минотавра</dc:title>
  <dc:creator>Mrider ⠀⠀</dc:creator>
  <cp:lastModifiedBy>Mrider ⠀⠀</cp:lastModifiedBy>
  <cp:revision>3</cp:revision>
  <dcterms:created xsi:type="dcterms:W3CDTF">2024-01-20T12:36:59Z</dcterms:created>
  <dcterms:modified xsi:type="dcterms:W3CDTF">2024-01-20T12:56:01Z</dcterms:modified>
</cp:coreProperties>
</file>

<file path=docProps/thumbnail.jpeg>
</file>